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873" autoAdjust="0"/>
  </p:normalViewPr>
  <p:slideViewPr>
    <p:cSldViewPr>
      <p:cViewPr>
        <p:scale>
          <a:sx n="48" d="100"/>
          <a:sy n="48" d="100"/>
        </p:scale>
        <p:origin x="-114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385F3-1A0B-4274-A534-BEA0A8B369F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2BA929-CB53-4660-BC47-8C6888073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mofa.gov.qa/details.cfm?id=7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hyperlink" Target="http://www.shaheen-falcons.net.tf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Falcons in Qatar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" y="3352800"/>
            <a:ext cx="34290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4100" y="3352800"/>
            <a:ext cx="3009900" cy="3372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4520" y="3352800"/>
            <a:ext cx="310958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" y="0"/>
            <a:ext cx="2225306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5200" y="0"/>
            <a:ext cx="234411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0"/>
            <a:ext cx="2571750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50" y="0"/>
            <a:ext cx="2000250" cy="2514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62245249"/>
      </p:ext>
    </p:extLst>
  </p:cSld>
  <p:clrMapOvr>
    <a:masterClrMapping/>
  </p:clrMapOvr>
  <p:transition advTm="19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are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Falcons are a type of </a:t>
            </a:r>
            <a:r>
              <a:rPr lang="en-US" dirty="0" smtClean="0"/>
              <a:t>bird </a:t>
            </a:r>
            <a:r>
              <a:rPr lang="en-US" dirty="0" smtClean="0"/>
              <a:t>that </a:t>
            </a:r>
            <a:r>
              <a:rPr lang="en-US" dirty="0" smtClean="0"/>
              <a:t>people </a:t>
            </a:r>
            <a:r>
              <a:rPr lang="en-US" dirty="0" smtClean="0"/>
              <a:t>use to hunt in all of the places . </a:t>
            </a:r>
            <a:r>
              <a:rPr lang="en-US" dirty="0" smtClean="0"/>
              <a:t>C</a:t>
            </a:r>
            <a:r>
              <a:rPr lang="en-US" dirty="0" smtClean="0"/>
              <a:t>ommon prey </a:t>
            </a:r>
            <a:r>
              <a:rPr lang="en-US" dirty="0" smtClean="0"/>
              <a:t>to falcons are </a:t>
            </a:r>
            <a:r>
              <a:rPr lang="en-US" dirty="0"/>
              <a:t>plovers, bustards, pigeons, mountain quails, </a:t>
            </a:r>
            <a:r>
              <a:rPr lang="en-US" dirty="0" smtClean="0"/>
              <a:t>snakes</a:t>
            </a:r>
            <a:r>
              <a:rPr lang="en-US" dirty="0"/>
              <a:t>, rabbits and sometimes </a:t>
            </a:r>
            <a:r>
              <a:rPr lang="en-US" dirty="0" smtClean="0"/>
              <a:t>deer.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91000"/>
            <a:ext cx="2286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4191000"/>
            <a:ext cx="266700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6210" y="4190998"/>
            <a:ext cx="2084294" cy="2657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6557" y="4190998"/>
            <a:ext cx="2169653" cy="26670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520777122"/>
      </p:ext>
    </p:extLst>
  </p:cSld>
  <p:clrMapOvr>
    <a:masterClrMapping/>
  </p:clrMapOvr>
  <p:transition advTm="26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types of Falcons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r>
              <a:rPr lang="en-US" dirty="0"/>
              <a:t>Some of the most important species of falcons are Al </a:t>
            </a:r>
            <a:r>
              <a:rPr lang="en-US" dirty="0" err="1"/>
              <a:t>Hur</a:t>
            </a:r>
            <a:r>
              <a:rPr lang="en-US" dirty="0"/>
              <a:t>, Al </a:t>
            </a:r>
            <a:r>
              <a:rPr lang="en-US" dirty="0" err="1"/>
              <a:t>Shahain</a:t>
            </a:r>
            <a:r>
              <a:rPr lang="en-US" dirty="0"/>
              <a:t>, Al </a:t>
            </a:r>
            <a:r>
              <a:rPr lang="en-US" dirty="0" err="1"/>
              <a:t>Wakri</a:t>
            </a:r>
            <a:r>
              <a:rPr lang="en-US" dirty="0"/>
              <a:t> and Al </a:t>
            </a:r>
            <a:r>
              <a:rPr lang="en-US" dirty="0" err="1"/>
              <a:t>Singari</a:t>
            </a:r>
            <a:r>
              <a:rPr lang="en-US" dirty="0"/>
              <a:t>. However, at present only two species are used for hunting i.e. Al </a:t>
            </a:r>
            <a:r>
              <a:rPr lang="en-US" dirty="0" err="1"/>
              <a:t>Hur</a:t>
            </a:r>
            <a:r>
              <a:rPr lang="en-US" dirty="0"/>
              <a:t> and Al </a:t>
            </a:r>
            <a:r>
              <a:rPr lang="en-US" dirty="0" err="1"/>
              <a:t>Shahain</a:t>
            </a:r>
            <a:r>
              <a:rPr lang="en-US" dirty="0"/>
              <a:t>. Al </a:t>
            </a:r>
            <a:r>
              <a:rPr lang="en-US" dirty="0" err="1"/>
              <a:t>Shahain</a:t>
            </a:r>
            <a:r>
              <a:rPr lang="en-US" dirty="0"/>
              <a:t> is bigger than Al </a:t>
            </a:r>
            <a:r>
              <a:rPr lang="en-US" dirty="0" err="1"/>
              <a:t>Hur</a:t>
            </a:r>
            <a:r>
              <a:rPr lang="en-US" dirty="0"/>
              <a:t> and is more </a:t>
            </a:r>
            <a:r>
              <a:rPr lang="en-US" dirty="0" smtClean="0"/>
              <a:t>stronger.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93703"/>
            <a:ext cx="179649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9034" y="4280452"/>
            <a:ext cx="1447801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6835" y="4263886"/>
            <a:ext cx="1470164" cy="2633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9525" y="4293704"/>
            <a:ext cx="1284475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6999" y="4263886"/>
            <a:ext cx="1395777" cy="2594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7105" y="4293703"/>
            <a:ext cx="1865242" cy="2653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55853567"/>
      </p:ext>
    </p:extLst>
  </p:cSld>
  <p:clrMapOvr>
    <a:masterClrMapping/>
  </p:clrMapOvr>
  <p:transition advTm="18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season for hunting?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</a:t>
            </a:r>
            <a:r>
              <a:rPr lang="en-US" smtClean="0"/>
              <a:t>, hunting </a:t>
            </a:r>
            <a:r>
              <a:rPr lang="en-US" dirty="0"/>
              <a:t>season in the Gulf region usually starts in and continues throughout the winter. Special fairs are held to display falcons of all kinds of species, sizes and </a:t>
            </a:r>
            <a:r>
              <a:rPr lang="en-US" dirty="0" smtClean="0"/>
              <a:t>shapes in other countries like Qatar in </a:t>
            </a:r>
            <a:r>
              <a:rPr lang="en-US" dirty="0" err="1" smtClean="0"/>
              <a:t>Souq</a:t>
            </a:r>
            <a:r>
              <a:rPr lang="en-US" dirty="0"/>
              <a:t> </a:t>
            </a:r>
            <a:r>
              <a:rPr lang="en-US" dirty="0" err="1" smtClean="0"/>
              <a:t>wakif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53948"/>
            <a:ext cx="2340665" cy="2604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0665" y="4249858"/>
            <a:ext cx="2231335" cy="263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4253948"/>
            <a:ext cx="2057400" cy="2657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4223354"/>
            <a:ext cx="2667000" cy="26840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45180482"/>
      </p:ext>
    </p:extLst>
  </p:cSld>
  <p:clrMapOvr>
    <a:masterClrMapping/>
  </p:clrMapOvr>
  <p:transition advTm="264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/>
              <a:t>Any Questions?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US" sz="4000" dirty="0"/>
          </a:p>
          <a:p>
            <a:pPr marL="137160" indent="0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3087756"/>
            <a:ext cx="2743200" cy="2781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125332648"/>
      </p:ext>
    </p:extLst>
  </p:cSld>
  <p:clrMapOvr>
    <a:masterClrMapping/>
  </p:clrMapOvr>
  <p:transition advTm="8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english.mofa.gov.qa/details.cfm?id=74</a:t>
            </a:r>
            <a:r>
              <a:rPr lang="en-US" dirty="0" smtClean="0"/>
              <a:t> </a:t>
            </a:r>
            <a:r>
              <a:rPr lang="en-US" dirty="0"/>
              <a:t>Ministry of Foreign Affairs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Google images</a:t>
            </a:r>
          </a:p>
          <a:p>
            <a:r>
              <a:rPr lang="en-US" dirty="0">
                <a:hlinkClick r:id="rId4"/>
              </a:rPr>
              <a:t>http://www.shaheen-falcons.net.tf/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Our Brains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Abdulrahman</a:t>
            </a:r>
            <a:r>
              <a:rPr lang="en-US" dirty="0" smtClean="0"/>
              <a:t> , Michael , Tiara , Luisa </a:t>
            </a:r>
            <a:r>
              <a:rPr lang="en-US" smtClean="0"/>
              <a:t>and Simone.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6348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0.9|1|2.1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2.4|2.3|2|1|1.1|1.5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8|1.2|1.8|4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8|1.8|1.4|1.4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220</TotalTime>
  <Words>163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Falcons in Qatar</vt:lpstr>
      <vt:lpstr>What are falcons</vt:lpstr>
      <vt:lpstr>What are types of Falcons</vt:lpstr>
      <vt:lpstr>Is there a season for hunting?</vt:lpstr>
      <vt:lpstr>Thank you for watching</vt:lpstr>
      <vt:lpstr>Resources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Falcons in Qatar</dc:title>
  <dc:creator>User</dc:creator>
  <cp:lastModifiedBy>tspragg</cp:lastModifiedBy>
  <cp:revision>22</cp:revision>
  <dcterms:created xsi:type="dcterms:W3CDTF">2011-05-04T11:41:33Z</dcterms:created>
  <dcterms:modified xsi:type="dcterms:W3CDTF">2011-05-15T10:00:18Z</dcterms:modified>
</cp:coreProperties>
</file>